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66"/>
    <a:srgbClr val="CCCC00"/>
    <a:srgbClr val="A50021"/>
    <a:srgbClr val="CC99FF"/>
    <a:srgbClr val="99CCFF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3, DE 1 A 2 AÑOS.</a:t>
            </a:r>
            <a:endParaRPr lang="es-MX" sz="2000" b="1" baseline="0" dirty="0" smtClean="0">
              <a:latin typeface="Agency FB" panose="020B0503020202020204" pitchFamily="34" charset="0"/>
            </a:endParaRPr>
          </a:p>
          <a:p>
            <a:pPr>
              <a:defRPr sz="2000" b="1">
                <a:latin typeface="Agency FB" panose="020B0503020202020204" pitchFamily="34" charset="0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</a:t>
            </a:r>
            <a:r>
              <a:rPr lang="es-MX" sz="2800" b="0" baseline="0" smtClean="0">
                <a:latin typeface="Agency FB" panose="020B0503020202020204" pitchFamily="34" charset="0"/>
              </a:rPr>
              <a:t>DE FEBRERO 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257792"/>
        <c:axId val="230252304"/>
        <c:axId val="0"/>
      </c:bar3DChart>
      <c:catAx>
        <c:axId val="2302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30252304"/>
        <c:crosses val="autoZero"/>
        <c:auto val="1"/>
        <c:lblAlgn val="ctr"/>
        <c:lblOffset val="100"/>
        <c:noMultiLvlLbl val="0"/>
      </c:catAx>
      <c:valAx>
        <c:axId val="23025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3025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551484204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5</cp:revision>
  <cp:lastPrinted>2020-06-01T16:07:50Z</cp:lastPrinted>
  <dcterms:created xsi:type="dcterms:W3CDTF">2020-05-31T03:01:05Z</dcterms:created>
  <dcterms:modified xsi:type="dcterms:W3CDTF">2020-06-04T00:04:00Z</dcterms:modified>
</cp:coreProperties>
</file>