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8163" cy="100203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FF0066"/>
    <a:srgbClr val="CCCC00"/>
    <a:srgbClr val="A50021"/>
    <a:srgbClr val="CC99FF"/>
    <a:srgbClr val="99CCFF"/>
    <a:srgbClr val="FF33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r>
              <a:rPr lang="es-MX" sz="2000" b="1" dirty="0" smtClean="0">
                <a:latin typeface="Agency FB" panose="020B0503020202020204" pitchFamily="34" charset="0"/>
              </a:rPr>
              <a:t>RANGO</a:t>
            </a:r>
            <a:r>
              <a:rPr lang="es-MX" sz="2000" b="1" baseline="0" dirty="0" smtClean="0">
                <a:latin typeface="Agency FB" panose="020B0503020202020204" pitchFamily="34" charset="0"/>
              </a:rPr>
              <a:t> DE EDADES DE LOS BENEFICIARIOS DEL PADRON </a:t>
            </a:r>
            <a:r>
              <a:rPr lang="es-MX" sz="2000" b="1" baseline="0" dirty="0" smtClean="0">
                <a:latin typeface="Agency FB" panose="020B0503020202020204" pitchFamily="34" charset="0"/>
              </a:rPr>
              <a:t>3, DE 1 A 2 AÑOS.</a:t>
            </a:r>
            <a:endParaRPr lang="es-MX" sz="2000" b="1" baseline="0" dirty="0" smtClean="0">
              <a:latin typeface="Agency FB" panose="020B0503020202020204" pitchFamily="34" charset="0"/>
            </a:endParaRPr>
          </a:p>
          <a:p>
            <a:pPr>
              <a:defRPr sz="2000" b="1">
                <a:latin typeface="Agency FB" panose="020B0503020202020204" pitchFamily="34" charset="0"/>
              </a:defRPr>
            </a:pPr>
            <a:r>
              <a:rPr lang="es-MX" sz="2000" b="1" baseline="0" dirty="0" smtClean="0">
                <a:latin typeface="Agency FB" panose="020B0503020202020204" pitchFamily="34" charset="0"/>
              </a:rPr>
              <a:t> EN TOTAL SON </a:t>
            </a:r>
            <a:r>
              <a:rPr lang="es-MX" sz="20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35</a:t>
            </a:r>
            <a:r>
              <a:rPr lang="es-MX" sz="2000" b="1" baseline="0" dirty="0" smtClean="0">
                <a:latin typeface="Agency FB" panose="020B0503020202020204" pitchFamily="34" charset="0"/>
              </a:rPr>
              <a:t> BENEFICIARIOS</a:t>
            </a:r>
            <a:r>
              <a:rPr lang="es-MX" sz="2000" b="1" baseline="0" dirty="0" smtClean="0">
                <a:latin typeface="Agency FB" panose="020B0503020202020204" pitchFamily="34" charset="0"/>
              </a:rPr>
              <a:t>.     </a:t>
            </a:r>
            <a:r>
              <a:rPr lang="es-MX" sz="2800" b="0" baseline="0" dirty="0" smtClean="0">
                <a:latin typeface="Agency FB" panose="020B0503020202020204" pitchFamily="34" charset="0"/>
              </a:rPr>
              <a:t>MES </a:t>
            </a:r>
            <a:r>
              <a:rPr lang="es-MX" sz="2800" b="0" baseline="0" smtClean="0">
                <a:latin typeface="Agency FB" panose="020B0503020202020204" pitchFamily="34" charset="0"/>
              </a:rPr>
              <a:t>DE FEBRERO 2020</a:t>
            </a:r>
            <a:endParaRPr lang="es-MX" sz="2800" b="0" dirty="0">
              <a:latin typeface="Agency FB" panose="020B0503020202020204" pitchFamily="34" charset="0"/>
            </a:endParaRPr>
          </a:p>
        </c:rich>
      </c:tx>
      <c:layout>
        <c:manualLayout>
          <c:xMode val="edge"/>
          <c:yMode val="edge"/>
          <c:x val="0.23842783407066936"/>
          <c:y val="2.20471983644987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 AÑO</c:v>
                </c:pt>
              </c:strCache>
            </c:strRef>
          </c:tx>
          <c:spPr>
            <a:solidFill>
              <a:srgbClr val="CCCC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4790477289509256E-3"/>
                  <c:y val="9.8210247260039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1.5 AÑOS</c:v>
                </c:pt>
              </c:strCache>
            </c:strRef>
          </c:tx>
          <c:spPr>
            <a:solidFill>
              <a:srgbClr val="FF006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8874286373705557E-3"/>
                  <c:y val="0.126270317905765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 AÑOS</c:v>
                </c:pt>
              </c:strCache>
            </c:strRef>
          </c:tx>
          <c:spPr>
            <a:solidFill>
              <a:srgbClr val="00CC99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774857274741016E-3"/>
                  <c:y val="0.144308934749446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0257792"/>
        <c:axId val="230252304"/>
        <c:axId val="0"/>
      </c:bar3DChart>
      <c:catAx>
        <c:axId val="23025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30252304"/>
        <c:crosses val="autoZero"/>
        <c:auto val="1"/>
        <c:lblAlgn val="ctr"/>
        <c:lblOffset val="100"/>
        <c:noMultiLvlLbl val="0"/>
      </c:catAx>
      <c:valAx>
        <c:axId val="230252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23025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1459203987257"/>
          <c:y val="0.90564414590857967"/>
          <c:w val="0.52840368609860622"/>
          <c:h val="8.23301095289664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334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9814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23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366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089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271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750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75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2059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59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854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ACA34-02A4-4486-BD77-B388B733F195}" type="datetimeFigureOut">
              <a:rPr lang="es-MX" smtClean="0"/>
              <a:t>03/06/2020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434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1551484204"/>
              </p:ext>
            </p:extLst>
          </p:nvPr>
        </p:nvGraphicFramePr>
        <p:xfrm>
          <a:off x="708339" y="296214"/>
          <a:ext cx="10367492" cy="6336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7753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30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5</cp:revision>
  <cp:lastPrinted>2020-06-01T16:07:50Z</cp:lastPrinted>
  <dcterms:created xsi:type="dcterms:W3CDTF">2020-05-31T03:01:05Z</dcterms:created>
  <dcterms:modified xsi:type="dcterms:W3CDTF">2020-06-04T00:04:00Z</dcterms:modified>
</cp:coreProperties>
</file>